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7C67-67B1-4365-BB3E-5FA82DCC8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E1C90-D28A-4122-83AB-FCD8F01A1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647B-5F7A-4F86-9202-C87FD525F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A3AD-CE7A-4332-AF4F-C13BA565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D0926-C4D4-4114-8EEC-6254D995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4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728E-CD2E-4DC6-8516-03F80F5D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FE3AE-9B00-4819-A410-031B3DE9B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F7D60-F861-41CA-9ED4-ACED8AEC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C3B54-052F-49C3-8690-5B588C5A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6C5B7-B0D4-4995-AB5E-4C6092DC8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0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CE4655-3847-4D3D-8705-3CD638BD9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E38F4-D7E2-4E51-B79F-B3184AE0C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0AA96-0457-4C72-90C2-1D556988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CEEAB-6030-4D27-BB15-EB8F3171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55F4-6F95-4DE7-93FF-4001487B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1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C7C6-7214-4C2D-BA24-2FC06333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F4EA-D5DD-4AE2-B185-E45D0BCBD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53CF1-938B-480D-A20B-17FF1084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AC483-8CE5-451D-A3DD-95EE0EEE1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AA4EF-DBDB-4949-89FD-CBE760FD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4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EC11-C80F-480B-9399-80380292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1A5B-5DDB-46A5-8E17-966FFB524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584C9-75BB-4428-BB2C-580EB70B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AF2E-17E3-42CD-B8E6-E7159E28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FEB2-B271-4699-9688-89081DA9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7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6FC1-F024-4D6E-882E-7FDF3A5AE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7E0B1-F9F8-4B31-997B-5ACC2204B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FDBDA-A5F1-4491-93B5-4FE9F8DFB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BC2D9-63F8-429F-B8F8-12CA6AFE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C7676-B265-4069-A9FF-ABFF9CFC6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3E0CE-8460-40FF-8688-EC05D9D8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C98E-D17D-49EA-BBA7-78C37FE1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8DDB2-0258-4147-89ED-C13EF4294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43418-D431-441E-9960-729F3BDCF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0E951-4C42-4231-9814-6F8D7A198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E6E56-206E-4B1B-B2C1-DEA19D9A9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5074A-A13A-40D9-BD38-127A21C3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ECA5ED-B5CD-4F5C-BF18-959D4F3C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235E7-08A0-4BCF-B8E4-520F1E61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8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D6A0-01A7-4FD6-9E6C-05560D6C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44A26-A13D-4565-8C6E-3E6803F0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D07C9-EDE5-48AA-A498-02191946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8A9D0-B708-45DA-AC3A-F721CFA9B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486B1-9D6C-4F6F-BAB8-88023FB7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592BE-52C1-4AC6-AF22-8773E53D1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FA923-66B2-4459-AC98-D3AC831A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1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8B58-AE30-46C8-9E5B-05C7E0D2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FCDF3-C0A9-485E-A971-6F7567E8E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7FA87-BA59-402E-8230-F2AF22E25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1E354-9682-47D4-87F0-C038904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F3BF0-93DF-4CED-9466-A332D3DB3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1D486-D3DE-4639-B6FE-6765CBCF3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76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E5F8-97ED-40D8-9265-83104928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AF11F-E7F1-4228-953D-A6CA26799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9C23F-085D-4CB2-9B49-7D46C9679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C43E5-EDAE-43D8-ADF0-A88686B2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06989-7FFA-475F-B444-F0015831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47AD-40EF-47AB-973C-E69313CB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2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E3EC3-71F3-4DB0-91EB-CA1E0B06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09B23-3056-405D-A692-F6424D989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C9BF3-60DD-461A-A371-A95711F31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1D0E7-46B6-4BB6-9E1D-2419BF4D0A5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0F56-8079-49E5-954D-E3E47C41E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A8DA0-8372-48D5-BD0A-4F24B038F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930CA-ECE7-4F96-9D3E-E3B991EEE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B971B-1A55-4A4D-A73E-3B6988914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0" t="19565" r="16115" b="33768"/>
          <a:stretch/>
        </p:blipFill>
        <p:spPr>
          <a:xfrm>
            <a:off x="258417" y="228600"/>
            <a:ext cx="7469905" cy="3995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3168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032A7-463F-4B87-97B8-F36A42660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0" t="19710" r="44239" b="36666"/>
          <a:stretch/>
        </p:blipFill>
        <p:spPr>
          <a:xfrm>
            <a:off x="178903" y="159026"/>
            <a:ext cx="5098775" cy="43975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1E58D9-94D4-4A07-86BF-6BFECEC65849}"/>
              </a:ext>
            </a:extLst>
          </p:cNvPr>
          <p:cNvSpPr/>
          <p:nvPr/>
        </p:nvSpPr>
        <p:spPr>
          <a:xfrm>
            <a:off x="251790" y="1581341"/>
            <a:ext cx="871332" cy="2077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F1D9E1-689F-4E9F-BF77-95F5B58E3CBA}"/>
              </a:ext>
            </a:extLst>
          </p:cNvPr>
          <p:cNvSpPr/>
          <p:nvPr/>
        </p:nvSpPr>
        <p:spPr>
          <a:xfrm>
            <a:off x="2777985" y="3741445"/>
            <a:ext cx="1088335" cy="154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9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56F582-9093-4242-B3FE-84BBE17D8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99" t="17536" r="16359" b="26232"/>
          <a:stretch/>
        </p:blipFill>
        <p:spPr>
          <a:xfrm>
            <a:off x="202095" y="198782"/>
            <a:ext cx="8278810" cy="54168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7E8E46-12D4-4B58-8E43-216631C4FACC}"/>
              </a:ext>
            </a:extLst>
          </p:cNvPr>
          <p:cNvSpPr/>
          <p:nvPr/>
        </p:nvSpPr>
        <p:spPr>
          <a:xfrm>
            <a:off x="639416" y="3519470"/>
            <a:ext cx="434010" cy="2077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FEBBD-247B-43D2-A0F0-8CAF2D3AB5B4}"/>
              </a:ext>
            </a:extLst>
          </p:cNvPr>
          <p:cNvSpPr/>
          <p:nvPr/>
        </p:nvSpPr>
        <p:spPr>
          <a:xfrm>
            <a:off x="1305337" y="3817645"/>
            <a:ext cx="1109871" cy="187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24FE5-9BF7-42D0-8DB5-2E98459AA3D1}"/>
              </a:ext>
            </a:extLst>
          </p:cNvPr>
          <p:cNvSpPr/>
          <p:nvPr/>
        </p:nvSpPr>
        <p:spPr>
          <a:xfrm>
            <a:off x="3362737" y="4781742"/>
            <a:ext cx="1338471" cy="197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70A01A-12FE-40AE-B5A1-FD837490F1AC}"/>
              </a:ext>
            </a:extLst>
          </p:cNvPr>
          <p:cNvSpPr/>
          <p:nvPr/>
        </p:nvSpPr>
        <p:spPr>
          <a:xfrm>
            <a:off x="4943060" y="3111967"/>
            <a:ext cx="871332" cy="2077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42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3D221-798C-4C79-8EAE-A8720B574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91" t="19710" r="33723" b="36812"/>
          <a:stretch/>
        </p:blipFill>
        <p:spPr>
          <a:xfrm>
            <a:off x="188844" y="168965"/>
            <a:ext cx="5267739" cy="41047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A865EB-5A1A-47B2-AFC9-D4C372487498}"/>
              </a:ext>
            </a:extLst>
          </p:cNvPr>
          <p:cNvSpPr/>
          <p:nvPr/>
        </p:nvSpPr>
        <p:spPr>
          <a:xfrm>
            <a:off x="1355032" y="3529411"/>
            <a:ext cx="1179446" cy="1480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1F7ECB-1CCD-49BF-BD66-5962F7160707}"/>
              </a:ext>
            </a:extLst>
          </p:cNvPr>
          <p:cNvSpPr/>
          <p:nvPr/>
        </p:nvSpPr>
        <p:spPr>
          <a:xfrm>
            <a:off x="689112" y="3201418"/>
            <a:ext cx="424072" cy="227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7D72A3-0DC6-43DE-A936-1C440F68D77A}"/>
              </a:ext>
            </a:extLst>
          </p:cNvPr>
          <p:cNvSpPr/>
          <p:nvPr/>
        </p:nvSpPr>
        <p:spPr>
          <a:xfrm>
            <a:off x="4098233" y="1392497"/>
            <a:ext cx="1199324" cy="704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96BF35-A4B7-45FD-8D45-2D7B8DD6E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2" t="36956" r="33315" b="26956"/>
          <a:stretch/>
        </p:blipFill>
        <p:spPr>
          <a:xfrm>
            <a:off x="5595731" y="168965"/>
            <a:ext cx="6429097" cy="41047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AD11B2-F5DE-4465-A5C1-DBB3CE148174}"/>
              </a:ext>
            </a:extLst>
          </p:cNvPr>
          <p:cNvSpPr/>
          <p:nvPr/>
        </p:nvSpPr>
        <p:spPr>
          <a:xfrm>
            <a:off x="6983892" y="3458691"/>
            <a:ext cx="1335159" cy="218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64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194C6-54B1-4501-94F1-318FA8FF1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47" t="24058" r="19130" b="19130"/>
          <a:stretch/>
        </p:blipFill>
        <p:spPr>
          <a:xfrm>
            <a:off x="188843" y="159026"/>
            <a:ext cx="5635487" cy="38961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767245-38E4-4474-B001-92FC38B154DC}"/>
              </a:ext>
            </a:extLst>
          </p:cNvPr>
          <p:cNvSpPr/>
          <p:nvPr/>
        </p:nvSpPr>
        <p:spPr>
          <a:xfrm>
            <a:off x="4827101" y="705552"/>
            <a:ext cx="997229" cy="169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26BF7-EF1A-41A5-9D47-5EA5F2AC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1" t="30580" r="33723" b="32753"/>
          <a:stretch/>
        </p:blipFill>
        <p:spPr>
          <a:xfrm>
            <a:off x="5943600" y="159025"/>
            <a:ext cx="5943600" cy="39057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408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9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87D5EF-903C-4CDF-AF5F-0CDC5FC58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11" r="68614" b="36232"/>
          <a:stretch/>
        </p:blipFill>
        <p:spPr>
          <a:xfrm>
            <a:off x="188844" y="208722"/>
            <a:ext cx="3826565" cy="32202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9BCC9B-A9BF-4E35-B84F-773984A76490}"/>
              </a:ext>
            </a:extLst>
          </p:cNvPr>
          <p:cNvSpPr/>
          <p:nvPr/>
        </p:nvSpPr>
        <p:spPr>
          <a:xfrm>
            <a:off x="675861" y="1371600"/>
            <a:ext cx="1639956" cy="238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FA9809-FA61-429D-95A0-F6706B24D02E}"/>
              </a:ext>
            </a:extLst>
          </p:cNvPr>
          <p:cNvSpPr/>
          <p:nvPr/>
        </p:nvSpPr>
        <p:spPr>
          <a:xfrm>
            <a:off x="2587487" y="2140227"/>
            <a:ext cx="672548" cy="23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DEB8F-85FE-47E1-979C-292B1B326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36" t="18986" r="15625" b="37971"/>
          <a:stretch/>
        </p:blipFill>
        <p:spPr>
          <a:xfrm>
            <a:off x="4154556" y="208721"/>
            <a:ext cx="7961243" cy="39147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41B35B-E1DC-4EDC-8063-D9757F45F2E6}"/>
              </a:ext>
            </a:extLst>
          </p:cNvPr>
          <p:cNvSpPr/>
          <p:nvPr/>
        </p:nvSpPr>
        <p:spPr>
          <a:xfrm>
            <a:off x="10412895" y="1364974"/>
            <a:ext cx="1590261" cy="1358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4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152D0-7028-462E-90A0-C67649199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0" t="19420" r="15951" b="27102"/>
          <a:stretch/>
        </p:blipFill>
        <p:spPr>
          <a:xfrm>
            <a:off x="188843" y="149086"/>
            <a:ext cx="6679096" cy="40804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916A12-C3F5-4B74-8852-8661B787E0CB}"/>
              </a:ext>
            </a:extLst>
          </p:cNvPr>
          <p:cNvSpPr/>
          <p:nvPr/>
        </p:nvSpPr>
        <p:spPr>
          <a:xfrm>
            <a:off x="1139687" y="3233530"/>
            <a:ext cx="1285462" cy="115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3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A8DFD4-C7EC-4FF0-B41A-972391C6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3" y="270730"/>
            <a:ext cx="7365882" cy="55805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D80D9F-756E-4A66-BF5A-9DDFCB0E61F1}"/>
              </a:ext>
            </a:extLst>
          </p:cNvPr>
          <p:cNvSpPr/>
          <p:nvPr/>
        </p:nvSpPr>
        <p:spPr>
          <a:xfrm>
            <a:off x="5900530" y="1613452"/>
            <a:ext cx="1285462" cy="2054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9FB9B-6FC0-470E-AB6E-F9DA024F3C00}"/>
              </a:ext>
            </a:extLst>
          </p:cNvPr>
          <p:cNvSpPr/>
          <p:nvPr/>
        </p:nvSpPr>
        <p:spPr>
          <a:xfrm>
            <a:off x="1739348" y="4717774"/>
            <a:ext cx="526774" cy="212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4B40B-90D4-4C45-AEC9-5002F214521C}"/>
              </a:ext>
            </a:extLst>
          </p:cNvPr>
          <p:cNvSpPr/>
          <p:nvPr/>
        </p:nvSpPr>
        <p:spPr>
          <a:xfrm>
            <a:off x="4383156" y="5045765"/>
            <a:ext cx="467140" cy="212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A4B9E-6413-4DB2-A90C-48A39FDBA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91" t="17972" r="15951" b="26956"/>
          <a:stretch/>
        </p:blipFill>
        <p:spPr>
          <a:xfrm>
            <a:off x="178905" y="168965"/>
            <a:ext cx="8120269" cy="51172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B64E2A-EE0F-41BA-97C5-01D8897E096A}"/>
              </a:ext>
            </a:extLst>
          </p:cNvPr>
          <p:cNvSpPr/>
          <p:nvPr/>
        </p:nvSpPr>
        <p:spPr>
          <a:xfrm>
            <a:off x="284921" y="4813852"/>
            <a:ext cx="1176131" cy="215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06B3D6-70CF-47D0-BC15-BBC6E37A273D}"/>
              </a:ext>
            </a:extLst>
          </p:cNvPr>
          <p:cNvSpPr/>
          <p:nvPr/>
        </p:nvSpPr>
        <p:spPr>
          <a:xfrm>
            <a:off x="758687" y="4361365"/>
            <a:ext cx="483704" cy="215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0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D857C-0675-4396-8BEC-3B713C682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8" t="19566" r="32500" b="29565"/>
          <a:stretch/>
        </p:blipFill>
        <p:spPr>
          <a:xfrm>
            <a:off x="168964" y="198782"/>
            <a:ext cx="4803743" cy="41943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8D7FE-1444-4A7B-BB5F-B3F90F6D2001}"/>
              </a:ext>
            </a:extLst>
          </p:cNvPr>
          <p:cNvSpPr/>
          <p:nvPr/>
        </p:nvSpPr>
        <p:spPr>
          <a:xfrm>
            <a:off x="1199321" y="3508512"/>
            <a:ext cx="1176131" cy="1358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DA7C8-7D43-4A90-92CB-9EFC26863D4B}"/>
              </a:ext>
            </a:extLst>
          </p:cNvPr>
          <p:cNvSpPr/>
          <p:nvPr/>
        </p:nvSpPr>
        <p:spPr>
          <a:xfrm>
            <a:off x="208720" y="3193773"/>
            <a:ext cx="437323" cy="225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11DA7-3DC1-42C6-B585-388986420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1" t="17971" r="28588" b="33624"/>
          <a:stretch/>
        </p:blipFill>
        <p:spPr>
          <a:xfrm>
            <a:off x="5098773" y="198781"/>
            <a:ext cx="5625904" cy="41943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C0D440-7B53-429F-8C02-2EBA00F12A3F}"/>
              </a:ext>
            </a:extLst>
          </p:cNvPr>
          <p:cNvSpPr/>
          <p:nvPr/>
        </p:nvSpPr>
        <p:spPr>
          <a:xfrm>
            <a:off x="6274903" y="3511825"/>
            <a:ext cx="437323" cy="225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8F2B4-45CA-4307-A2CA-C75C6523AC4D}"/>
              </a:ext>
            </a:extLst>
          </p:cNvPr>
          <p:cNvSpPr/>
          <p:nvPr/>
        </p:nvSpPr>
        <p:spPr>
          <a:xfrm>
            <a:off x="8251311" y="3780180"/>
            <a:ext cx="437323" cy="225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4BC8D-BC35-4813-B42F-EF831E2C9C32}"/>
              </a:ext>
            </a:extLst>
          </p:cNvPr>
          <p:cNvSpPr/>
          <p:nvPr/>
        </p:nvSpPr>
        <p:spPr>
          <a:xfrm>
            <a:off x="9425607" y="1348408"/>
            <a:ext cx="1010480" cy="221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9115A7-181F-43F2-A535-317A0DC55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17" t="32029" r="40082" b="34058"/>
          <a:stretch/>
        </p:blipFill>
        <p:spPr>
          <a:xfrm>
            <a:off x="5098773" y="4482549"/>
            <a:ext cx="3011557" cy="23257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478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B478E-B337-4DA8-A5A7-C84C6716F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0" t="33913" r="39429" b="27246"/>
          <a:stretch/>
        </p:blipFill>
        <p:spPr>
          <a:xfrm>
            <a:off x="178904" y="178904"/>
            <a:ext cx="4025348" cy="34139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E52113-6C0F-4522-8656-03F7340EE936}"/>
              </a:ext>
            </a:extLst>
          </p:cNvPr>
          <p:cNvSpPr/>
          <p:nvPr/>
        </p:nvSpPr>
        <p:spPr>
          <a:xfrm>
            <a:off x="1265580" y="2451651"/>
            <a:ext cx="1020419" cy="142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415F2-7BD5-4C85-A081-71220FE60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5" t="17537" r="28505" b="25941"/>
          <a:stretch/>
        </p:blipFill>
        <p:spPr>
          <a:xfrm>
            <a:off x="4313583" y="178904"/>
            <a:ext cx="4442791" cy="38762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BEED67-B34A-4142-9710-E0E1C1E9C843}"/>
              </a:ext>
            </a:extLst>
          </p:cNvPr>
          <p:cNvSpPr/>
          <p:nvPr/>
        </p:nvSpPr>
        <p:spPr>
          <a:xfrm>
            <a:off x="7686260" y="1149625"/>
            <a:ext cx="1020419" cy="142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9658C-2727-4C30-A560-800614A2773F}"/>
              </a:ext>
            </a:extLst>
          </p:cNvPr>
          <p:cNvSpPr/>
          <p:nvPr/>
        </p:nvSpPr>
        <p:spPr>
          <a:xfrm>
            <a:off x="6761920" y="3057937"/>
            <a:ext cx="294864" cy="152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0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5E819-FE01-411A-8F50-EA8648AE8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36" t="34058" r="39511" b="27681"/>
          <a:stretch/>
        </p:blipFill>
        <p:spPr>
          <a:xfrm>
            <a:off x="178903" y="119270"/>
            <a:ext cx="4681331" cy="39738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742FEB-6326-41DE-9115-E2AE96987926}"/>
              </a:ext>
            </a:extLst>
          </p:cNvPr>
          <p:cNvSpPr/>
          <p:nvPr/>
        </p:nvSpPr>
        <p:spPr>
          <a:xfrm>
            <a:off x="1394790" y="2799521"/>
            <a:ext cx="1765853" cy="182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9F8A8-89AD-4AD6-909E-791ECB075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1" t="17681" r="28668" b="25797"/>
          <a:stretch/>
        </p:blipFill>
        <p:spPr>
          <a:xfrm>
            <a:off x="5110372" y="119270"/>
            <a:ext cx="4554657" cy="39738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88D3B6-3C32-42BA-8539-021B4094560E}"/>
              </a:ext>
            </a:extLst>
          </p:cNvPr>
          <p:cNvSpPr/>
          <p:nvPr/>
        </p:nvSpPr>
        <p:spPr>
          <a:xfrm>
            <a:off x="8534399" y="1222513"/>
            <a:ext cx="947531" cy="178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7699C-8AB7-4EC5-BFBA-E8F298924075}"/>
              </a:ext>
            </a:extLst>
          </p:cNvPr>
          <p:cNvSpPr/>
          <p:nvPr/>
        </p:nvSpPr>
        <p:spPr>
          <a:xfrm>
            <a:off x="7651472" y="3071191"/>
            <a:ext cx="319711" cy="1590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C330C7-F45D-437B-B65F-D04E818595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9" t="26957" r="40734" b="33623"/>
          <a:stretch/>
        </p:blipFill>
        <p:spPr>
          <a:xfrm>
            <a:off x="5110372" y="4154556"/>
            <a:ext cx="2991678" cy="27034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41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F5FB8-C9EA-45AE-899B-9615F9EC5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7" t="19420" r="16033" b="46087"/>
          <a:stretch/>
        </p:blipFill>
        <p:spPr>
          <a:xfrm>
            <a:off x="119268" y="188842"/>
            <a:ext cx="10566003" cy="36079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87941F-8335-4BBA-82EA-526377C84DD3}"/>
              </a:ext>
            </a:extLst>
          </p:cNvPr>
          <p:cNvSpPr/>
          <p:nvPr/>
        </p:nvSpPr>
        <p:spPr>
          <a:xfrm>
            <a:off x="1971260" y="3535017"/>
            <a:ext cx="1308654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34669-0B25-4842-A62E-5FFDB4C9FC3A}"/>
              </a:ext>
            </a:extLst>
          </p:cNvPr>
          <p:cNvSpPr/>
          <p:nvPr/>
        </p:nvSpPr>
        <p:spPr>
          <a:xfrm>
            <a:off x="8819320" y="1457738"/>
            <a:ext cx="1765853" cy="182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1FDF2-846C-4BFB-9183-00CD43CDE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18" t="41884" r="47826" b="51159"/>
          <a:stretch/>
        </p:blipFill>
        <p:spPr>
          <a:xfrm>
            <a:off x="4263886" y="1219198"/>
            <a:ext cx="3091071" cy="7133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D26997-B0B0-4B8C-B664-1C3CAF9869A8}"/>
              </a:ext>
            </a:extLst>
          </p:cNvPr>
          <p:cNvSpPr/>
          <p:nvPr/>
        </p:nvSpPr>
        <p:spPr>
          <a:xfrm>
            <a:off x="5529469" y="1740367"/>
            <a:ext cx="1726096" cy="138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0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2022-07-29T17:36:27Z</dcterms:created>
  <dcterms:modified xsi:type="dcterms:W3CDTF">2022-07-29T18:27:49Z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2022-07-29T17:36:27Z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093a6fa2-cb96-4ac1-98ad-7927896aa17f</vt:lpwstr>
  </property>
  <property fmtid="{D5CDD505-2E9C-101B-9397-08002B2CF9AE}" pid="8" name="MSIP_Label_19540963-e559-4020-8a90-fe8a502c2801_ContentBits">
    <vt:lpwstr>0</vt:lpwstr>
  </property>
</Properties>
</file>